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85" r:id="rId7"/>
    <p:sldId id="263" r:id="rId8"/>
    <p:sldId id="264" r:id="rId9"/>
    <p:sldId id="274" r:id="rId10"/>
    <p:sldId id="273" r:id="rId11"/>
    <p:sldId id="270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/com/wall-194433110_14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/com/wall-194433110_14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ualbaevailgiza@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negurohkasibai.02edu.ru/" TargetMode="External"/><Relationship Id="rId4" Type="http://schemas.openxmlformats.org/officeDocument/2006/relationships/hyperlink" Target="https://snegurohkasibai.02edu.ru/sveden/employees/651386/152710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snegurohkasibai.02edu.ru/sveden/employees/651386/152710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/com/wall-194433110_140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00042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u="sng" dirty="0" err="1">
                <a:solidFill>
                  <a:srgbClr val="FF0000"/>
                </a:solidFill>
                <a:latin typeface="Monotype Corsiva" pitchFamily="66" charset="0"/>
              </a:rPr>
              <a:t>Онлайн</a:t>
            </a:r>
            <a:r>
              <a:rPr lang="ru-RU" sz="3200" i="1" u="sng" dirty="0">
                <a:solidFill>
                  <a:srgbClr val="FF0000"/>
                </a:solidFill>
                <a:latin typeface="Monotype Corsiva" pitchFamily="66" charset="0"/>
              </a:rPr>
              <a:t> конкурс</a:t>
            </a:r>
          </a:p>
          <a:p>
            <a:pPr algn="ctr"/>
            <a:r>
              <a:rPr lang="ru-RU" sz="3200" i="1" u="sng" dirty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3200" i="1" u="sng" dirty="0" err="1">
                <a:solidFill>
                  <a:srgbClr val="FF0000"/>
                </a:solidFill>
                <a:latin typeface="Monotype Corsiva" pitchFamily="66" charset="0"/>
              </a:rPr>
              <a:t>Портфолио</a:t>
            </a:r>
            <a:r>
              <a:rPr lang="ru-RU" sz="3200" i="1" u="sng" dirty="0">
                <a:solidFill>
                  <a:srgbClr val="FF0000"/>
                </a:solidFill>
                <a:latin typeface="Monotype Corsiva" pitchFamily="66" charset="0"/>
              </a:rPr>
              <a:t> молодого педагога»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554" y="2357430"/>
            <a:ext cx="51028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u="sng" dirty="0" err="1">
                <a:solidFill>
                  <a:srgbClr val="FF0000"/>
                </a:solidFill>
                <a:latin typeface="Monotype Corsiva" pitchFamily="66" charset="0"/>
              </a:rPr>
              <a:t>Туальбаева</a:t>
            </a:r>
            <a:endParaRPr lang="ru-RU" sz="4000" i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000" i="1" u="sng" dirty="0">
                <a:solidFill>
                  <a:srgbClr val="FF0000"/>
                </a:solidFill>
                <a:latin typeface="Monotype Corsiva" pitchFamily="66" charset="0"/>
              </a:rPr>
              <a:t>Ильгиза </a:t>
            </a:r>
            <a:r>
              <a:rPr lang="ru-RU" sz="4000" i="1" u="sng" dirty="0" err="1">
                <a:solidFill>
                  <a:srgbClr val="FF0000"/>
                </a:solidFill>
                <a:latin typeface="Monotype Corsiva" pitchFamily="66" charset="0"/>
              </a:rPr>
              <a:t>Гайнулловна</a:t>
            </a:r>
            <a:endParaRPr lang="ru-RU" sz="4000" i="1" u="sng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4400" i="1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929198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МДОБУ детский сад комбинированного вида «Снегурочка»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г. Сибай</a:t>
            </a:r>
          </a:p>
        </p:txBody>
      </p:sp>
      <p:pic>
        <p:nvPicPr>
          <p:cNvPr id="9" name="Рисунок 8" descr="1624891480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71481"/>
            <a:ext cx="2411033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42918"/>
            <a:ext cx="78175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Фольклорный праздник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a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Ҡаҙ өмәһе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https://vk/com/wall-194433110_1407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30330_203039_7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785926"/>
            <a:ext cx="571504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83671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IMG_20230330_203113_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142984"/>
            <a:ext cx="7786742" cy="43800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4976" cy="6534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500042"/>
            <a:ext cx="814393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ba-RU" sz="4000" b="1" i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Кескәйҙәргә патриотик тәрбиә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a-RU" sz="4000" b="1" i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ba-RU" sz="4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иреү</a:t>
            </a:r>
            <a:r>
              <a:rPr kumimoji="0" lang="ba-RU" sz="4000" b="1" i="1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үҙенсәлектәре</a:t>
            </a:r>
            <a:r>
              <a:rPr kumimoji="0" lang="ru-RU" sz="4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детского </a:t>
            </a:r>
            <a:r>
              <a:rPr lang="ru-RU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эксперементирования</a:t>
            </a:r>
            <a:r>
              <a:rPr lang="ru-RU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домашних условиях»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86454"/>
            <a:ext cx="3664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https://vk/com/wall-194433110_1407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784976" cy="6534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42918"/>
            <a:ext cx="7888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428604"/>
            <a:ext cx="828092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Общие сведения о педагоге.</a:t>
            </a:r>
          </a:p>
          <a:p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Туальбаева</a:t>
            </a:r>
            <a:r>
              <a:rPr lang="ru-RU" sz="28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Ильгиза </a:t>
            </a:r>
            <a:r>
              <a:rPr lang="ru-RU" sz="28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Гайнулловна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Образование: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44.02.01.Дошкольное образование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Квалификация: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детей дошкольного возраста.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Педагогический стаж: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г. 2 мес.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tualbaevailgiza@mail.com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Страница на сайте: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https://snegurohkasibai.02edu.ru/sveden/employees/651386/1527108/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453830, Республика Башкортостан,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г.Сибай,проспект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Горняков,6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Сайт организации: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https://snegurohkasibai.02edu.ru/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4976" cy="6534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1547664" y="2942480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2930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4664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Курсы повышения квалификации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1680249375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87" y="857233"/>
            <a:ext cx="3985442" cy="2643205"/>
          </a:xfrm>
          <a:prstGeom prst="rect">
            <a:avLst/>
          </a:prstGeom>
        </p:spPr>
      </p:pic>
      <p:pic>
        <p:nvPicPr>
          <p:cNvPr id="8" name="Рисунок 7" descr="1680249448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857232"/>
            <a:ext cx="4001339" cy="2672816"/>
          </a:xfrm>
          <a:prstGeom prst="rect">
            <a:avLst/>
          </a:prstGeom>
        </p:spPr>
      </p:pic>
      <p:pic>
        <p:nvPicPr>
          <p:cNvPr id="11" name="Рисунок 10" descr="1680249390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3500438"/>
            <a:ext cx="4132350" cy="2786082"/>
          </a:xfrm>
          <a:prstGeom prst="rect">
            <a:avLst/>
          </a:prstGeom>
        </p:spPr>
      </p:pic>
      <p:pic>
        <p:nvPicPr>
          <p:cNvPr id="12" name="Рисунок 11" descr="16802494338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571876"/>
            <a:ext cx="3955492" cy="26889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https://snegurohkasibai.02edu.ru/sveden/employees/651386/1527108/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F1435-222D-4F74-8CBF-9F5042CDD421}"/>
              </a:ext>
            </a:extLst>
          </p:cNvPr>
          <p:cNvSpPr txBox="1"/>
          <p:nvPr/>
        </p:nvSpPr>
        <p:spPr>
          <a:xfrm>
            <a:off x="642910" y="620688"/>
            <a:ext cx="72742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357166"/>
            <a:ext cx="4572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Мои достижения</a:t>
            </a:r>
          </a:p>
        </p:txBody>
      </p:sp>
      <p:pic>
        <p:nvPicPr>
          <p:cNvPr id="7" name="Рисунок 6" descr="IMG_20230331_160121_643@821593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785794"/>
            <a:ext cx="2411015" cy="3214686"/>
          </a:xfrm>
          <a:prstGeom prst="rect">
            <a:avLst/>
          </a:prstGeom>
        </p:spPr>
      </p:pic>
      <p:pic>
        <p:nvPicPr>
          <p:cNvPr id="8" name="Рисунок 7" descr="IMG_20230331_160136_071@-768271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857364"/>
            <a:ext cx="2464611" cy="3286148"/>
          </a:xfrm>
          <a:prstGeom prst="rect">
            <a:avLst/>
          </a:prstGeom>
        </p:spPr>
      </p:pic>
      <p:pic>
        <p:nvPicPr>
          <p:cNvPr id="9" name="Рисунок 8" descr="IMG_20230331_160144_254@75675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929066"/>
            <a:ext cx="3286084" cy="2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F1435-222D-4F74-8CBF-9F5042CDD421}"/>
              </a:ext>
            </a:extLst>
          </p:cNvPr>
          <p:cNvSpPr txBox="1"/>
          <p:nvPr/>
        </p:nvSpPr>
        <p:spPr>
          <a:xfrm>
            <a:off x="714348" y="620688"/>
            <a:ext cx="78581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-20221214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85794"/>
            <a:ext cx="3643338" cy="2553183"/>
          </a:xfrm>
          <a:prstGeom prst="rect">
            <a:avLst/>
          </a:prstGeom>
        </p:spPr>
      </p:pic>
      <p:pic>
        <p:nvPicPr>
          <p:cNvPr id="7" name="Рисунок 6" descr="IMG-20230209-WA0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85794"/>
            <a:ext cx="3601469" cy="2546351"/>
          </a:xfrm>
          <a:prstGeom prst="rect">
            <a:avLst/>
          </a:prstGeom>
        </p:spPr>
      </p:pic>
      <p:pic>
        <p:nvPicPr>
          <p:cNvPr id="8" name="Рисунок 7" descr="IMG-20230124-WA01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3500438"/>
            <a:ext cx="3571900" cy="2657987"/>
          </a:xfrm>
          <a:prstGeom prst="rect">
            <a:avLst/>
          </a:prstGeom>
        </p:spPr>
      </p:pic>
      <p:pic>
        <p:nvPicPr>
          <p:cNvPr id="9" name="Рисунок 8" descr="IMG-20230323-WA0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036348" y="3036092"/>
            <a:ext cx="264320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1637"/>
            <a:ext cx="8784976" cy="6534726"/>
          </a:xfrm>
          <a:prstGeom prst="rect">
            <a:avLst/>
          </a:prstGeom>
          <a:noFill/>
        </p:spPr>
      </p:pic>
      <p:pic>
        <p:nvPicPr>
          <p:cNvPr id="4" name="Рисунок 3" descr="IMG_20230331_160203_410@-1765937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62607" y="151782"/>
            <a:ext cx="2518189" cy="3357586"/>
          </a:xfrm>
          <a:prstGeom prst="rect">
            <a:avLst/>
          </a:prstGeom>
        </p:spPr>
      </p:pic>
      <p:pic>
        <p:nvPicPr>
          <p:cNvPr id="5" name="Рисунок 4" descr="IMG_20230331_161851_902@-1080518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143248"/>
            <a:ext cx="2571750" cy="3429000"/>
          </a:xfrm>
          <a:prstGeom prst="rect">
            <a:avLst/>
          </a:prstGeom>
        </p:spPr>
      </p:pic>
      <p:pic>
        <p:nvPicPr>
          <p:cNvPr id="6" name="Рисунок 5" descr="IMG_20230331_161926_747@-96172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500042"/>
            <a:ext cx="3500430" cy="26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7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857232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55576" y="2818130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230331_161816_265@1810152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2893239" cy="3857652"/>
          </a:xfrm>
          <a:prstGeom prst="rect">
            <a:avLst/>
          </a:prstGeom>
        </p:spPr>
      </p:pic>
      <p:pic>
        <p:nvPicPr>
          <p:cNvPr id="7" name="Рисунок 6" descr="IMG_20230331_160213_252@673872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928923" y="2786061"/>
            <a:ext cx="3000378" cy="4000504"/>
          </a:xfrm>
          <a:prstGeom prst="rect">
            <a:avLst/>
          </a:prstGeom>
        </p:spPr>
      </p:pic>
      <p:pic>
        <p:nvPicPr>
          <p:cNvPr id="8" name="Рисунок 7" descr="IMG_20230331_162958_160@-8558331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500042"/>
            <a:ext cx="278608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1213718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G_20230331_163020_075@-424039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8128" y="940576"/>
            <a:ext cx="3524274" cy="2643206"/>
          </a:xfrm>
          <a:prstGeom prst="rect">
            <a:avLst/>
          </a:prstGeom>
        </p:spPr>
      </p:pic>
      <p:pic>
        <p:nvPicPr>
          <p:cNvPr id="6" name="Рисунок 5" descr="IMG_20230331_163013_635@-439384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923239" y="1006060"/>
            <a:ext cx="3476647" cy="2607486"/>
          </a:xfrm>
          <a:prstGeom prst="rect">
            <a:avLst/>
          </a:prstGeom>
        </p:spPr>
      </p:pic>
      <p:pic>
        <p:nvPicPr>
          <p:cNvPr id="7" name="Рисунок 6" descr="IMG_20230331_162951_354@6615185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214686"/>
            <a:ext cx="251819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347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404664"/>
            <a:ext cx="76438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«Свойства снега»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исследовать, что такое снег, изучить его свойства, узнать, что связано со снегом в нашей жизни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https://vk/com/wall-194433110_1407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80189509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1" y="2285992"/>
            <a:ext cx="3736524" cy="3500462"/>
          </a:xfrm>
          <a:prstGeom prst="rect">
            <a:avLst/>
          </a:prstGeom>
        </p:spPr>
      </p:pic>
      <p:pic>
        <p:nvPicPr>
          <p:cNvPr id="5" name="Рисунок 4" descr="1680189489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285992"/>
            <a:ext cx="4143372" cy="3500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219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Guzelem</cp:lastModifiedBy>
  <cp:revision>48</cp:revision>
  <dcterms:created xsi:type="dcterms:W3CDTF">2021-11-27T17:13:04Z</dcterms:created>
  <dcterms:modified xsi:type="dcterms:W3CDTF">2023-03-31T14:08:14Z</dcterms:modified>
</cp:coreProperties>
</file>